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708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202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8654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514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340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717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027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891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3793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528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5320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D93ED-143A-4FBD-BF46-716A23ED1BA0}" type="datetimeFigureOut">
              <a:rPr lang="es-MX" smtClean="0"/>
              <a:t>29/04/2019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3D34B-8873-4FF1-AC21-B7522AE51D3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287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4509" y="-470909"/>
            <a:ext cx="9144000" cy="2387600"/>
          </a:xfrm>
        </p:spPr>
        <p:txBody>
          <a:bodyPr/>
          <a:lstStyle/>
          <a:p>
            <a:r>
              <a:rPr lang="es-MX" dirty="0" smtClean="0"/>
              <a:t>Perfil del egresado: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91491" y="1066800"/>
            <a:ext cx="10086109" cy="538941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s-MX" b="1" dirty="0">
                <a:solidFill>
                  <a:srgbClr val="333333"/>
                </a:solidFill>
                <a:latin typeface="Soberana Sans"/>
              </a:rPr>
              <a:t>Perfil de egresado:</a:t>
            </a:r>
          </a:p>
          <a:p>
            <a:pPr lvl="0">
              <a:defRPr/>
            </a:pPr>
            <a:endParaRPr lang="es-MX" b="1" dirty="0">
              <a:solidFill>
                <a:srgbClr val="333333"/>
              </a:solidFill>
              <a:latin typeface="Soberana Sans"/>
            </a:endParaRPr>
          </a:p>
          <a:p>
            <a:pPr lvl="0">
              <a:defRPr/>
            </a:pPr>
            <a:r>
              <a:rPr lang="es-MX" dirty="0"/>
              <a:t>El egresado de Ingeniería en Logística y Transporte es un profesionista calificado en el diseño, administración y operación de la cadena de suministro, utilizando TIC para la toma de decisiones, de modo que cumpla con los requerimientos del cliente de manera eficiente, eficaz y sustentable en las empresas donde labore; todo con apego al marco legal nacional e internacional vigente. Asimismo, puede integrar, organizar y dirigir grupos de trabajo por objetivos para proponer soluciones a los problemas logísticos, a través de proyectos integrales y sustentables. Además es un profesional que trabaja bajo presión con responsabilidad, comunicación efectiva, honestidad y sentido de urgencia.</a:t>
            </a:r>
            <a:endParaRPr lang="es-MX" b="1" dirty="0">
              <a:solidFill>
                <a:srgbClr val="333333"/>
              </a:solidFill>
              <a:latin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val="3471997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4509" y="-470909"/>
            <a:ext cx="9144000" cy="2387600"/>
          </a:xfrm>
        </p:spPr>
        <p:txBody>
          <a:bodyPr/>
          <a:lstStyle/>
          <a:p>
            <a:r>
              <a:rPr lang="es-MX" dirty="0" smtClean="0"/>
              <a:t>Campo de acción: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274617"/>
            <a:ext cx="9144000" cy="433647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Logística de bienes, productos, mercancías y servicios.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Comercio internacional y desarrollo de nuevos mercados.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Desarrollo de estrategias logísticas para obtener negocios eficientes, rentables y productivos con la calidad esperada por los clientes.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Desarrollo de proyectos que impulsen el comercio exterior y la oferta de los servicios logísticos a nivel nacional e internacional.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Desarrollo de empresas en los mercados nacionales e internacionales.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372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4509" y="-470909"/>
            <a:ext cx="9144000" cy="2387600"/>
          </a:xfrm>
        </p:spPr>
        <p:txBody>
          <a:bodyPr/>
          <a:lstStyle/>
          <a:p>
            <a:r>
              <a:rPr lang="es-MX" dirty="0" smtClean="0"/>
              <a:t>Duración del programa: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274617"/>
            <a:ext cx="9144000" cy="433647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Logística de bienes, productos, mercancías y servicios.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Comercio internacional y desarrollo de nuevos mercados.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Desarrollo de estrategias logísticas para obtener negocios eficientes, rentables y productivos con la calidad esperada por los clientes.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Desarrollo de proyectos que impulsen el comercio exterior y la oferta de los servicios logísticos a nivel nacional e internacional.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b="1" i="0" dirty="0" smtClean="0">
                <a:solidFill>
                  <a:srgbClr val="333333"/>
                </a:solidFill>
                <a:effectLst/>
                <a:latin typeface="Soberana Sans"/>
              </a:rPr>
              <a:t>Desarrollo de empresas en los mercados nacionales e internacionales.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764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60974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Áreas funcionales de la organización donde se desarrollara el egresado: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91491" y="2230582"/>
            <a:ext cx="9144000" cy="4336473"/>
          </a:xfrm>
        </p:spPr>
        <p:txBody>
          <a:bodyPr>
            <a:normAutofit lnSpcReduction="10000"/>
          </a:bodyPr>
          <a:lstStyle/>
          <a:p>
            <a:r>
              <a:rPr lang="es-MX" dirty="0"/>
              <a:t>Logística.</a:t>
            </a:r>
          </a:p>
          <a:p>
            <a:r>
              <a:rPr lang="es-MX" dirty="0"/>
              <a:t>Inventarios.</a:t>
            </a:r>
          </a:p>
          <a:p>
            <a:r>
              <a:rPr lang="es-MX" dirty="0"/>
              <a:t>Planeación.</a:t>
            </a:r>
          </a:p>
          <a:p>
            <a:r>
              <a:rPr lang="es-MX" dirty="0"/>
              <a:t>Compras.</a:t>
            </a:r>
          </a:p>
          <a:p>
            <a:r>
              <a:rPr lang="es-MX" dirty="0"/>
              <a:t>Capacitación de operadores de transporte.</a:t>
            </a:r>
          </a:p>
          <a:p>
            <a:r>
              <a:rPr lang="es-MX" dirty="0"/>
              <a:t>Transporte.</a:t>
            </a:r>
          </a:p>
          <a:p>
            <a:r>
              <a:rPr lang="es-MX" dirty="0"/>
              <a:t>Centros de distribución, almacenes y bodegas.</a:t>
            </a:r>
          </a:p>
          <a:p>
            <a:r>
              <a:rPr lang="es-MX" dirty="0"/>
              <a:t>Navieras.</a:t>
            </a:r>
          </a:p>
          <a:p>
            <a:r>
              <a:rPr lang="es-MX" dirty="0"/>
              <a:t>Distribución y venta.</a:t>
            </a:r>
          </a:p>
          <a:p>
            <a:r>
              <a:rPr lang="es-MX" dirty="0"/>
              <a:t>Investigación y desarrollo tecnológico.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173800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315</Words>
  <Application>Microsoft Office PowerPoint</Application>
  <PresentationFormat>Panorámica</PresentationFormat>
  <Paragraphs>27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Soberana Sans</vt:lpstr>
      <vt:lpstr>Tema de Office</vt:lpstr>
      <vt:lpstr>Perfil del egresado: </vt:lpstr>
      <vt:lpstr>Campo de acción: </vt:lpstr>
      <vt:lpstr>Duración del programa: </vt:lpstr>
      <vt:lpstr>Áreas funcionales de la organización donde se desarrollara el egresado: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del egresado: </dc:title>
  <dc:creator>Cholula, Omar {LALA}</dc:creator>
  <cp:lastModifiedBy>Cholula, Omar {LALA}</cp:lastModifiedBy>
  <cp:revision>2</cp:revision>
  <dcterms:created xsi:type="dcterms:W3CDTF">2019-04-30T04:42:08Z</dcterms:created>
  <dcterms:modified xsi:type="dcterms:W3CDTF">2019-04-30T04:48:08Z</dcterms:modified>
</cp:coreProperties>
</file>